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2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961365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ночью временами дождь. Ночью и утром туман. Ветер западный, юго-западный 5-10 м/с. Температура воздуха ночью 13-15, днем 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29617</TotalTime>
  <Words>579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4255</cp:revision>
  <cp:lastPrinted>2021-10-15T03:50:29Z</cp:lastPrinted>
  <dcterms:created xsi:type="dcterms:W3CDTF">2018-03-27T06:03:00Z</dcterms:created>
  <dcterms:modified xsi:type="dcterms:W3CDTF">2026-05-14T07:51:30Z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